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08F69-9DCE-403F-B3DF-BC20FFDEF83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E99FD-25F9-47A9-ADCA-0B5CB929D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9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54485-23D2-4E46-8FB5-6F554C5AA66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13202-5A5C-4EF1-9380-BA210D2F7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9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A739DA-6022-4972-9238-A652C904F5B1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D3BBAB-8971-43BE-ADB9-91143DA708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arissaparker@pickenscountyschools.or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ckenswbl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ckenswbl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August 15, 2018</a:t>
            </a:r>
          </a:p>
          <a:p>
            <a:r>
              <a:rPr lang="en-US" sz="2400" dirty="0" smtClean="0"/>
              <a:t>Auditorium</a:t>
            </a:r>
          </a:p>
          <a:p>
            <a:r>
              <a:rPr lang="en-US" sz="2400" dirty="0" smtClean="0"/>
              <a:t>6:00 pm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smtClean="0"/>
              <a:t>Work Based </a:t>
            </a:r>
            <a:r>
              <a:rPr lang="en-US" sz="4800" dirty="0" smtClean="0"/>
              <a:t>Learning</a:t>
            </a:r>
            <a:br>
              <a:rPr lang="en-US" sz="4800" dirty="0" smtClean="0"/>
            </a:br>
            <a:r>
              <a:rPr lang="en-US" sz="4800" dirty="0" smtClean="0"/>
              <a:t>Parent Orientation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29300"/>
            <a:ext cx="807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*Please be sure to read the Student Handbook &amp; Course Syllabus thoroughly!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questions please feel free to contact me!</a:t>
            </a:r>
          </a:p>
          <a:p>
            <a:pPr marL="0" indent="0" algn="ctr">
              <a:buNone/>
            </a:pPr>
            <a:r>
              <a:rPr lang="en-US" dirty="0" smtClean="0"/>
              <a:t>Carissa Parker</a:t>
            </a:r>
          </a:p>
          <a:p>
            <a:pPr marL="0" indent="0" algn="ctr">
              <a:buNone/>
            </a:pPr>
            <a:r>
              <a:rPr lang="en-US" dirty="0" smtClean="0"/>
              <a:t>706-253-1800 Ext. 313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carissaparker@pickenscountyschools.org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Email is best, but calls are fine too.</a:t>
            </a:r>
          </a:p>
          <a:p>
            <a:endParaRPr lang="en-US" dirty="0"/>
          </a:p>
          <a:p>
            <a:r>
              <a:rPr lang="en-US" dirty="0" smtClean="0"/>
              <a:t>Sign-up for Remind notifications – directions on the website.</a:t>
            </a:r>
          </a:p>
        </p:txBody>
      </p:sp>
    </p:spTree>
    <p:extLst>
      <p:ext uri="{BB962C8B-B14F-4D97-AF65-F5344CB8AC3E}">
        <p14:creationId xmlns:p14="http://schemas.microsoft.com/office/powerpoint/2010/main" val="37355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Professionals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Dates – TBA</a:t>
            </a:r>
          </a:p>
          <a:p>
            <a:pPr lvl="1"/>
            <a:r>
              <a:rPr lang="en-US" dirty="0" smtClean="0"/>
              <a:t>Rising Professionals Meetings</a:t>
            </a:r>
          </a:p>
          <a:p>
            <a:pPr lvl="1"/>
            <a:r>
              <a:rPr lang="en-US" dirty="0" smtClean="0"/>
              <a:t>Rising Professionals Symposium</a:t>
            </a:r>
          </a:p>
          <a:p>
            <a:pPr lvl="1"/>
            <a:r>
              <a:rPr lang="en-US" dirty="0" smtClean="0"/>
              <a:t>Mock Interview Day</a:t>
            </a:r>
          </a:p>
          <a:p>
            <a:pPr lvl="1"/>
            <a:r>
              <a:rPr lang="en-US" dirty="0" smtClean="0"/>
              <a:t>Career Expo or Career Research Presentations</a:t>
            </a:r>
          </a:p>
        </p:txBody>
      </p:sp>
    </p:spTree>
    <p:extLst>
      <p:ext uri="{BB962C8B-B14F-4D97-AF65-F5344CB8AC3E}">
        <p14:creationId xmlns:p14="http://schemas.microsoft.com/office/powerpoint/2010/main" val="17668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sign-off on the “Acknowledgement” Form </a:t>
            </a:r>
          </a:p>
          <a:p>
            <a:pPr lvl="1"/>
            <a:r>
              <a:rPr lang="en-US" dirty="0" smtClean="0"/>
              <a:t>I have read &amp; understand both:</a:t>
            </a:r>
          </a:p>
          <a:p>
            <a:pPr lvl="2"/>
            <a:r>
              <a:rPr lang="en-US" dirty="0" smtClean="0"/>
              <a:t>Student Handbook</a:t>
            </a:r>
          </a:p>
          <a:p>
            <a:pPr lvl="2"/>
            <a:r>
              <a:rPr lang="en-US" dirty="0" smtClean="0"/>
              <a:t>Syllabus</a:t>
            </a:r>
          </a:p>
          <a:p>
            <a:pPr lvl="2"/>
            <a:r>
              <a:rPr lang="en-US" dirty="0" smtClean="0"/>
              <a:t>Parent Orientation</a:t>
            </a:r>
          </a:p>
          <a:p>
            <a:pPr lvl="2"/>
            <a:endParaRPr lang="en-US" dirty="0"/>
          </a:p>
          <a:p>
            <a:r>
              <a:rPr lang="en-US" dirty="0" smtClean="0"/>
              <a:t>Thank you so much for taking the time to do this!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555779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PHS prohibits discrimination on the basis of race, religion, ethnicity, national origin, age, disability, sex, and marital status.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04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Agenda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Goal &amp; Philosophy of Work-based Learning</a:t>
            </a:r>
          </a:p>
          <a:p>
            <a:r>
              <a:rPr lang="en-US" dirty="0" smtClean="0"/>
              <a:t>Handbook Highlights</a:t>
            </a:r>
          </a:p>
          <a:p>
            <a:r>
              <a:rPr lang="en-US" dirty="0" smtClean="0"/>
              <a:t>Important Requirement</a:t>
            </a:r>
          </a:p>
          <a:p>
            <a:pPr lvl="1"/>
            <a:r>
              <a:rPr lang="en-US" dirty="0" smtClean="0"/>
              <a:t>Hours, etc.</a:t>
            </a:r>
          </a:p>
          <a:p>
            <a:pPr lvl="1"/>
            <a:r>
              <a:rPr lang="en-US" dirty="0" smtClean="0"/>
              <a:t>Portfolio</a:t>
            </a:r>
          </a:p>
          <a:p>
            <a:r>
              <a:rPr lang="en-US" dirty="0" smtClean="0"/>
              <a:t>Class Procedures</a:t>
            </a:r>
          </a:p>
          <a:p>
            <a:r>
              <a:rPr lang="en-US" dirty="0" smtClean="0">
                <a:hlinkClick r:id="rId2"/>
              </a:rPr>
              <a:t>Website</a:t>
            </a:r>
            <a:endParaRPr lang="en-US" dirty="0" smtClean="0"/>
          </a:p>
          <a:p>
            <a:r>
              <a:rPr lang="en-US" dirty="0" smtClean="0"/>
              <a:t>Q &amp;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Mrs. Carissa Parker</a:t>
            </a:r>
          </a:p>
          <a:p>
            <a:pPr lvl="1"/>
            <a:r>
              <a:rPr lang="en-US" dirty="0" smtClean="0"/>
              <a:t>Work-based Learning Coordinator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Mr. Rick Goble</a:t>
            </a:r>
          </a:p>
          <a:p>
            <a:pPr lvl="1"/>
            <a:r>
              <a:rPr lang="en-US" dirty="0" smtClean="0"/>
              <a:t>Career, Technical, &amp; Agriculture Education (CTAE)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Student Goals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transferable employability skills</a:t>
            </a:r>
          </a:p>
          <a:p>
            <a:r>
              <a:rPr lang="en-US" dirty="0" smtClean="0"/>
              <a:t>gain valuable exposure to their career field of interest</a:t>
            </a:r>
          </a:p>
          <a:p>
            <a:r>
              <a:rPr lang="en-US" dirty="0" smtClean="0"/>
              <a:t>apply skills they have learned from connecting classes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Participation in WBL is a privilege that comes with responsibility</a:t>
            </a:r>
          </a:p>
          <a:p>
            <a:r>
              <a:rPr lang="en-US" dirty="0" smtClean="0"/>
              <a:t>Students are “Rising Professionals”</a:t>
            </a:r>
          </a:p>
          <a:p>
            <a:r>
              <a:rPr lang="en-US" dirty="0" smtClean="0"/>
              <a:t>Students should use the WBL experience to help guide future career decisions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Handbook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Attendance – Students may not report to work if they don’t come to school!</a:t>
            </a:r>
          </a:p>
          <a:p>
            <a:r>
              <a:rPr lang="en-US" dirty="0" smtClean="0"/>
              <a:t>Follow School Rules – leave campus at release time &amp; don’t return to campus (unless permission is given by Mrs. Parker or an administrator)</a:t>
            </a:r>
          </a:p>
          <a:p>
            <a:r>
              <a:rPr lang="en-US" dirty="0" smtClean="0"/>
              <a:t>WBL students are not allowed special treatment if they are assigned ISS or OSS – they will have to serve the full punishment.</a:t>
            </a:r>
          </a:p>
          <a:p>
            <a:r>
              <a:rPr lang="en-US" dirty="0" smtClean="0"/>
              <a:t>Students’ work sites MUST be approved by Mrs. Parker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Handbook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my only change jobs once per year</a:t>
            </a:r>
          </a:p>
          <a:p>
            <a:r>
              <a:rPr lang="en-US" dirty="0" smtClean="0"/>
              <a:t>Students </a:t>
            </a:r>
            <a:r>
              <a:rPr lang="en-US" u="sng" dirty="0" smtClean="0"/>
              <a:t>MUST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Complete the appropriate form with Mrs. Parker</a:t>
            </a:r>
            <a:endParaRPr lang="en-US" dirty="0"/>
          </a:p>
          <a:p>
            <a:pPr lvl="1"/>
            <a:r>
              <a:rPr lang="en-US" dirty="0" smtClean="0"/>
              <a:t>Give a 2 week notice before leaving a placement</a:t>
            </a:r>
          </a:p>
          <a:p>
            <a:r>
              <a:rPr lang="en-US" dirty="0" smtClean="0"/>
              <a:t>If a student is fired they will receive an “F” for that grading period</a:t>
            </a:r>
          </a:p>
          <a:p>
            <a:r>
              <a:rPr lang="en-US" dirty="0" smtClean="0"/>
              <a:t>WBL students must be a member of a CTSO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Program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Hours on work-site must equal the number of hours student would spend in the class room.</a:t>
            </a:r>
          </a:p>
          <a:p>
            <a:pPr lvl="1"/>
            <a:r>
              <a:rPr lang="en-US" dirty="0" smtClean="0"/>
              <a:t>1 release period = 7.5 hrs./wk.</a:t>
            </a:r>
          </a:p>
          <a:p>
            <a:pPr lvl="1"/>
            <a:r>
              <a:rPr lang="en-US" dirty="0" smtClean="0"/>
              <a:t>2 release periods = 15 hrs./wk.</a:t>
            </a:r>
          </a:p>
          <a:p>
            <a:r>
              <a:rPr lang="en-US" dirty="0" smtClean="0"/>
              <a:t>Students have assignments in addition to working</a:t>
            </a:r>
          </a:p>
          <a:p>
            <a:pPr lvl="1"/>
            <a:r>
              <a:rPr lang="en-US" dirty="0" smtClean="0"/>
              <a:t>Assignments are submitted electronically – via Google Classroom</a:t>
            </a:r>
          </a:p>
          <a:p>
            <a:pPr lvl="1"/>
            <a:r>
              <a:rPr lang="en-US" dirty="0" smtClean="0"/>
              <a:t>Hours, Hours &amp; Wage Forms &amp; evaluations will be turned in “hard copy” format</a:t>
            </a:r>
          </a:p>
          <a:p>
            <a:r>
              <a:rPr lang="en-US" dirty="0" smtClean="0"/>
              <a:t>Students must maintain a portfolio </a:t>
            </a:r>
          </a:p>
          <a:p>
            <a:pPr lvl="1"/>
            <a:r>
              <a:rPr lang="en-US" dirty="0" smtClean="0"/>
              <a:t>Portfolio will be the Final Exam for this class</a:t>
            </a:r>
          </a:p>
          <a:p>
            <a:pPr lvl="1"/>
            <a:r>
              <a:rPr lang="en-US" dirty="0" smtClean="0"/>
              <a:t>It counts as 20% of Final Grade</a:t>
            </a:r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Students must sign-out each day in room 314.</a:t>
            </a:r>
          </a:p>
          <a:p>
            <a:pPr lvl="1"/>
            <a:r>
              <a:rPr lang="en-US" dirty="0" smtClean="0"/>
              <a:t>They may sign-out at any time during the day, EVERY day</a:t>
            </a:r>
          </a:p>
          <a:p>
            <a:pPr lvl="1"/>
            <a:r>
              <a:rPr lang="en-US" dirty="0" smtClean="0"/>
              <a:t>They may not sign-out days in advance</a:t>
            </a:r>
          </a:p>
          <a:p>
            <a:pPr lvl="1"/>
            <a:r>
              <a:rPr lang="en-US" dirty="0" smtClean="0"/>
              <a:t>They may not sign-out for anyone else</a:t>
            </a:r>
          </a:p>
          <a:p>
            <a:r>
              <a:rPr lang="en-US" dirty="0" smtClean="0"/>
              <a:t>Students maintain a portfolio</a:t>
            </a:r>
          </a:p>
          <a:p>
            <a:r>
              <a:rPr lang="en-US" dirty="0" smtClean="0"/>
              <a:t>Students must keep up with their time/hrs. sheets</a:t>
            </a:r>
          </a:p>
          <a:p>
            <a:r>
              <a:rPr lang="en-US" dirty="0" smtClean="0"/>
              <a:t>Assignments can be found on the class website</a:t>
            </a:r>
          </a:p>
          <a:p>
            <a:pPr lvl="1"/>
            <a:r>
              <a:rPr lang="en-US" dirty="0" smtClean="0"/>
              <a:t>They are due on the 5</a:t>
            </a:r>
            <a:r>
              <a:rPr lang="en-US" baseline="30000" dirty="0" smtClean="0"/>
              <a:t>th</a:t>
            </a:r>
            <a:r>
              <a:rPr lang="en-US" dirty="0" smtClean="0"/>
              <a:t> day of the next month</a:t>
            </a:r>
          </a:p>
          <a:p>
            <a:pPr lvl="1"/>
            <a:r>
              <a:rPr lang="en-US" dirty="0" smtClean="0"/>
              <a:t>Ex. August assignments are due Sept.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Exception: December &amp; May assignments will be due prior to the end of the month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www.pickenswbl.weebly.com</a:t>
            </a:r>
            <a:endParaRPr lang="en-US" dirty="0" smtClean="0"/>
          </a:p>
          <a:p>
            <a:r>
              <a:rPr lang="en-US" dirty="0" smtClean="0"/>
              <a:t>Everything for the class can be found here</a:t>
            </a:r>
          </a:p>
          <a:p>
            <a:r>
              <a:rPr lang="en-US" dirty="0" smtClean="0"/>
              <a:t>Juniors’ assignments focus on </a:t>
            </a:r>
            <a:r>
              <a:rPr lang="en-US" b="1" dirty="0" smtClean="0"/>
              <a:t>employability skills development</a:t>
            </a:r>
          </a:p>
          <a:p>
            <a:r>
              <a:rPr lang="en-US" dirty="0" smtClean="0"/>
              <a:t>Seniors’ assignments are designed to help students earn </a:t>
            </a:r>
            <a:r>
              <a:rPr lang="en-US" b="1" dirty="0" smtClean="0"/>
              <a:t>Georgia BEST </a:t>
            </a:r>
            <a:r>
              <a:rPr lang="en-US" dirty="0" smtClean="0"/>
              <a:t>(</a:t>
            </a:r>
            <a:r>
              <a:rPr lang="en-US" i="1" dirty="0" smtClean="0"/>
              <a:t>Business Ethics Student Training</a:t>
            </a:r>
            <a:r>
              <a:rPr lang="en-US" dirty="0" smtClean="0"/>
              <a:t>) certification from the Georgia Department of Labor</a:t>
            </a:r>
          </a:p>
          <a:p>
            <a:pPr lvl="7"/>
            <a:r>
              <a:rPr lang="en-US" sz="2000" dirty="0" smtClean="0"/>
              <a:t>4 Tiers - Elite</a:t>
            </a:r>
          </a:p>
          <a:p>
            <a:r>
              <a:rPr lang="en-US" dirty="0" smtClean="0"/>
              <a:t>Monthly assignment checklists are listed</a:t>
            </a:r>
          </a:p>
          <a:p>
            <a:r>
              <a:rPr lang="en-US" dirty="0" smtClean="0"/>
              <a:t>Directions for submitting assignments are listed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590</TotalTime>
  <Words>621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Work Based Learning Parent Orientation</vt:lpstr>
      <vt:lpstr>Agenda</vt:lpstr>
      <vt:lpstr>Introductions</vt:lpstr>
      <vt:lpstr>WBL</vt:lpstr>
      <vt:lpstr>Handbook Highlights</vt:lpstr>
      <vt:lpstr>Handbook Highlights</vt:lpstr>
      <vt:lpstr>Important Program Requirements</vt:lpstr>
      <vt:lpstr>Procedures</vt:lpstr>
      <vt:lpstr>Class Website</vt:lpstr>
      <vt:lpstr>Questions???</vt:lpstr>
      <vt:lpstr>Rising Professionals Activities</vt:lpstr>
      <vt:lpstr>Acknowledgement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Work-based Learning Parent Orientation</dc:title>
  <dc:creator>Carissa Parker</dc:creator>
  <cp:lastModifiedBy>Carissa Parker</cp:lastModifiedBy>
  <cp:revision>20</cp:revision>
  <cp:lastPrinted>2018-07-26T20:48:21Z</cp:lastPrinted>
  <dcterms:created xsi:type="dcterms:W3CDTF">2014-08-27T14:31:14Z</dcterms:created>
  <dcterms:modified xsi:type="dcterms:W3CDTF">2018-08-23T14:01:45Z</dcterms:modified>
</cp:coreProperties>
</file>